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0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18288000" cy="10287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7" d="100"/>
          <a:sy n="47" d="100"/>
        </p:scale>
        <p:origin x="483" y="3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3559"/>
            <a:ext cx="18288000" cy="10300541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2433" y="3149600"/>
            <a:ext cx="13238487" cy="4016472"/>
          </a:xfrm>
        </p:spPr>
        <p:txBody>
          <a:bodyPr anchor="b"/>
          <a:lstStyle>
            <a:lvl1pPr>
              <a:defRPr sz="8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32433" y="7166070"/>
            <a:ext cx="13238487" cy="129213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5134086" y="2688335"/>
            <a:ext cx="1485899" cy="4571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13439389" y="4840231"/>
            <a:ext cx="5789693" cy="457202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10" name="Rectangle 9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526513" y="438913"/>
            <a:ext cx="1257299" cy="1151531"/>
          </a:xfrm>
        </p:spPr>
        <p:txBody>
          <a:bodyPr/>
          <a:lstStyle>
            <a:lvl1pPr>
              <a:defRPr sz="4200" b="0" i="0">
                <a:latin typeface="+mj-lt"/>
              </a:defRPr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106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3559"/>
            <a:ext cx="18288000" cy="10300541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5" y="7450011"/>
            <a:ext cx="13238486" cy="85010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32433" y="1028700"/>
            <a:ext cx="13238487" cy="51435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732434" y="8304998"/>
            <a:ext cx="13238484" cy="74056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accent1"/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4822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3559"/>
            <a:ext cx="18288000" cy="10300541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2" y="1595124"/>
            <a:ext cx="13238489" cy="2069633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5314950"/>
            <a:ext cx="13238489" cy="3714750"/>
          </a:xfrm>
        </p:spPr>
        <p:txBody>
          <a:bodyPr anchor="ctr">
            <a:normAutofit/>
          </a:bodyPr>
          <a:lstStyle>
            <a:lvl1pPr marL="0" indent="0">
              <a:buNone/>
              <a:defRPr sz="27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5894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3559"/>
            <a:ext cx="18288000" cy="10300541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14579157" y="3947723"/>
            <a:ext cx="12028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144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47443" y="886640"/>
            <a:ext cx="12028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144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2817" y="1470776"/>
            <a:ext cx="12680859" cy="4047374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2918918" y="5518149"/>
            <a:ext cx="11588658" cy="513261"/>
          </a:xfrm>
        </p:spPr>
        <p:txBody>
          <a:bodyPr anchor="t">
            <a:normAutofit/>
          </a:bodyPr>
          <a:lstStyle>
            <a:lvl1pPr marL="0" indent="0">
              <a:buNone/>
              <a:defRPr lang="en-US" sz="21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6525986"/>
            <a:ext cx="13238489" cy="2514600"/>
          </a:xfrm>
        </p:spPr>
        <p:txBody>
          <a:bodyPr anchor="ctr">
            <a:normAutofit/>
          </a:bodyPr>
          <a:lstStyle>
            <a:lvl1pPr marL="0" indent="0">
              <a:buNone/>
              <a:defRPr sz="27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2" name="Rectangle 31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39000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3559"/>
            <a:ext cx="18288000" cy="10300541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1" y="3556001"/>
            <a:ext cx="13238490" cy="2733771"/>
          </a:xfrm>
        </p:spPr>
        <p:txBody>
          <a:bodyPr anchor="b"/>
          <a:lstStyle>
            <a:lvl1pPr algn="l">
              <a:defRPr sz="6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2" y="7549602"/>
            <a:ext cx="13238489" cy="1290600"/>
          </a:xfrm>
        </p:spPr>
        <p:txBody>
          <a:bodyPr anchor="t"/>
          <a:lstStyle>
            <a:lvl1pPr marL="0" indent="0" algn="l">
              <a:buNone/>
              <a:defRPr sz="3000" cap="none">
                <a:solidFill>
                  <a:schemeClr val="accent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Rectangle 11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46572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1" y="3925949"/>
            <a:ext cx="4693752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732431" y="4790342"/>
            <a:ext cx="4693752" cy="4250244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69082" y="3905253"/>
            <a:ext cx="4718070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6769082" y="4790342"/>
            <a:ext cx="4718070" cy="4250243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1830051" y="3925949"/>
            <a:ext cx="4741544" cy="864392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11830051" y="4790342"/>
            <a:ext cx="4747079" cy="4250240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6605956" y="3854450"/>
            <a:ext cx="0" cy="523874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11658602" y="3854450"/>
            <a:ext cx="0" cy="523874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6297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29" y="6799268"/>
            <a:ext cx="4575659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2001828" y="3905250"/>
            <a:ext cx="4036863" cy="2387265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732430" y="7663661"/>
            <a:ext cx="4575656" cy="1376924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58806" y="6799269"/>
            <a:ext cx="4570149" cy="976734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7122695" y="3905250"/>
            <a:ext cx="4036862" cy="2387265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6853298" y="7776003"/>
            <a:ext cx="4575657" cy="1264584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1975151" y="6799271"/>
            <a:ext cx="4575657" cy="976731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12244547" y="3905250"/>
            <a:ext cx="4036863" cy="2387265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11975152" y="7776002"/>
            <a:ext cx="4575656" cy="1264581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6582230" y="3905250"/>
            <a:ext cx="0" cy="5276391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1702858" y="3905250"/>
            <a:ext cx="0" cy="523875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73262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0" y="1460502"/>
            <a:ext cx="13238490" cy="106044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71458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3559"/>
            <a:ext cx="18288000" cy="10300541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865135" y="1917702"/>
            <a:ext cx="2120900" cy="7122884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2431" y="1917702"/>
            <a:ext cx="9371319" cy="71228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0263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7053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3559"/>
            <a:ext cx="18288000" cy="10300541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5" y="4016468"/>
            <a:ext cx="6526535" cy="3425736"/>
          </a:xfrm>
        </p:spPr>
        <p:txBody>
          <a:bodyPr anchor="ctr"/>
          <a:lstStyle>
            <a:lvl1pPr algn="l">
              <a:defRPr sz="6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43338" y="4016467"/>
            <a:ext cx="5633069" cy="3425735"/>
          </a:xfrm>
        </p:spPr>
        <p:txBody>
          <a:bodyPr anchor="ctr"/>
          <a:lstStyle>
            <a:lvl1pPr marL="0" indent="0" algn="l">
              <a:buNone/>
              <a:defRPr sz="3000" cap="all">
                <a:solidFill>
                  <a:schemeClr val="accent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5" name="Rectangle 14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4562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32431" y="3905251"/>
            <a:ext cx="7237737" cy="512445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313069" y="3905250"/>
            <a:ext cx="7237739" cy="512445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7329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2" y="3905250"/>
            <a:ext cx="7237736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2431" y="4769644"/>
            <a:ext cx="7237737" cy="426005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313069" y="3905250"/>
            <a:ext cx="7237739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313065" y="4769644"/>
            <a:ext cx="7237739" cy="426005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976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1156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034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3559"/>
            <a:ext cx="18288000" cy="10300541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2" y="1943100"/>
            <a:ext cx="4189739" cy="2400300"/>
          </a:xfrm>
        </p:spPr>
        <p:txBody>
          <a:bodyPr anchor="b"/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71720" y="2171700"/>
            <a:ext cx="7785098" cy="6858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732433" y="4343401"/>
            <a:ext cx="4189737" cy="4693919"/>
          </a:xfrm>
        </p:spPr>
        <p:txBody>
          <a:bodyPr/>
          <a:lstStyle>
            <a:lvl1pPr marL="0" indent="0">
              <a:buNone/>
              <a:defRPr sz="2100">
                <a:solidFill>
                  <a:schemeClr val="accent1"/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5" name="Rectangle 14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6286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3559"/>
            <a:ext cx="18288000" cy="10300541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0861" y="2539998"/>
            <a:ext cx="5790390" cy="2603502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21806" y="1714500"/>
            <a:ext cx="4840790" cy="6858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732433" y="5486400"/>
            <a:ext cx="5788818" cy="205740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accent1"/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351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3559"/>
            <a:ext cx="18288000" cy="10300541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732430" y="1460502"/>
            <a:ext cx="13142120" cy="10604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3" y="3905250"/>
            <a:ext cx="13142118" cy="5124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976408" y="9591092"/>
            <a:ext cx="1485899" cy="4571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500" b="1" i="0">
                <a:solidFill>
                  <a:schemeClr val="accent1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92538" y="9587758"/>
            <a:ext cx="5789693" cy="45720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5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22" name="Rectangle 21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528811" y="443594"/>
            <a:ext cx="1257299" cy="11515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42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3411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p:txStyles>
    <p:titleStyle>
      <a:lvl1pPr algn="l" defTabSz="685800" rtl="0" eaLnBrk="1" latinLnBrk="0" hangingPunct="1">
        <a:spcBef>
          <a:spcPct val="0"/>
        </a:spcBef>
        <a:buNone/>
        <a:defRPr sz="54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514350" indent="-51435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7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1114425" indent="-428625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714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2400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30861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7719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44577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5143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5829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012321-21D5-F7FC-1B4F-3BA997B82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900" y="16329"/>
            <a:ext cx="14554200" cy="964859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C3DA4D2-B12D-DF4A-549E-ABED7B4F6E9F}"/>
              </a:ext>
            </a:extLst>
          </p:cNvPr>
          <p:cNvSpPr/>
          <p:nvPr/>
        </p:nvSpPr>
        <p:spPr>
          <a:xfrm>
            <a:off x="6818683" y="419100"/>
            <a:ext cx="465063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SUBMITTED BY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7587E7-5FA8-74FD-7F0C-45FA4B65F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9" y="1719975"/>
            <a:ext cx="14325600" cy="85670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704B40B-BD2D-A373-FF02-6A26FF000447}"/>
              </a:ext>
            </a:extLst>
          </p:cNvPr>
          <p:cNvSpPr txBox="1"/>
          <p:nvPr/>
        </p:nvSpPr>
        <p:spPr>
          <a:xfrm>
            <a:off x="5943600" y="1525131"/>
            <a:ext cx="6629400" cy="224676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2800" dirty="0">
                <a:latin typeface="Arial Rounded MT Bold" panose="020F0704030504030204" pitchFamily="34" charset="0"/>
              </a:rPr>
              <a:t>ISHA BISEN (0111AS211022)</a:t>
            </a:r>
          </a:p>
          <a:p>
            <a:pPr algn="ctr"/>
            <a:r>
              <a:rPr lang="en-IN" sz="2800" dirty="0">
                <a:latin typeface="Arial Rounded MT Bold" panose="020F0704030504030204" pitchFamily="34" charset="0"/>
              </a:rPr>
              <a:t>BHAVYA DATTEY (0111AS211015)</a:t>
            </a:r>
          </a:p>
          <a:p>
            <a:pPr algn="ctr"/>
            <a:r>
              <a:rPr lang="en-IN" sz="2800" dirty="0">
                <a:latin typeface="Arial Rounded MT Bold" panose="020F0704030504030204" pitchFamily="34" charset="0"/>
              </a:rPr>
              <a:t>PRADEEP PAWAR (0111AS211038)</a:t>
            </a:r>
          </a:p>
          <a:p>
            <a:pPr algn="ctr"/>
            <a:r>
              <a:rPr lang="en-IN" sz="2800" dirty="0">
                <a:latin typeface="Arial Rounded MT Bold" panose="020F0704030504030204" pitchFamily="34" charset="0"/>
              </a:rPr>
              <a:t>HIMANSHU SAHU (0111AS211021)</a:t>
            </a:r>
          </a:p>
          <a:p>
            <a:pPr algn="ctr"/>
            <a:endParaRPr lang="en-IN" sz="2800" dirty="0">
              <a:latin typeface="Arial Rounded MT Bold" panose="020F07040305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733294-286E-BA15-BC3E-1CF1716E934A}"/>
              </a:ext>
            </a:extLst>
          </p:cNvPr>
          <p:cNvSpPr txBox="1"/>
          <p:nvPr/>
        </p:nvSpPr>
        <p:spPr>
          <a:xfrm>
            <a:off x="5562600" y="4381500"/>
            <a:ext cx="777240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2800" dirty="0">
                <a:latin typeface="Arial Black" panose="020B0A04020102020204" pitchFamily="34" charset="0"/>
              </a:rPr>
              <a:t>PROF. SAGAR CHOUDHARY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16</TotalTime>
  <Words>26</Words>
  <Application>Microsoft Office PowerPoint</Application>
  <PresentationFormat>Custom</PresentationFormat>
  <Paragraphs>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 Black</vt:lpstr>
      <vt:lpstr>Arial Rounded MT Bold</vt:lpstr>
      <vt:lpstr>Century Gothic</vt:lpstr>
      <vt:lpstr>Wingdings 3</vt:lpstr>
      <vt:lpstr>Ion Boardroom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Dark Green Light Green White Corporate Geometric Company Internal Deck Business Presentation</dc:title>
  <dc:creator>Priyesh Shukla</dc:creator>
  <cp:keywords>DAFwf4hTIec,BAFwdUYe9Wg</cp:keywords>
  <cp:lastModifiedBy>Pradeep Pawar</cp:lastModifiedBy>
  <cp:revision>3</cp:revision>
  <dcterms:created xsi:type="dcterms:W3CDTF">2024-05-27T16:02:05Z</dcterms:created>
  <dcterms:modified xsi:type="dcterms:W3CDTF">2024-05-29T17:29:28Z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2024-04-18T00:00:00Z</vt:filetime>
  </property>
  <property fmtid="{D5CDD505-2E9C-101B-9397-08002B2CF9AE}" pid="3" name="Creator">
    <vt:lpwstr>Canva</vt:lpwstr>
  </property>
  <property fmtid="{D5CDD505-2E9C-101B-9397-08002B2CF9AE}" pid="4" name="LastSaved">
    <vt:filetime>2024-04-18T00:00:00Z</vt:filetime>
  </property>
</Properties>
</file>